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314" r:id="rId2"/>
  </p:sldIdLst>
  <p:sldSz cx="12192000" cy="6858000"/>
  <p:notesSz cx="6858000" cy="9144000"/>
  <p:embeddedFontLst>
    <p:embeddedFont>
      <p:font typeface="等线" panose="02010600030101010101" pitchFamily="2" charset="-122"/>
      <p:regular r:id="rId4"/>
      <p:bold r:id="rId5"/>
    </p:embeddedFont>
    <p:embeddedFont>
      <p:font typeface="等线 Light" panose="02010600030101010101" pitchFamily="2" charset="-122"/>
      <p:regular r:id="rId6"/>
    </p:embeddedFont>
    <p:embeddedFont>
      <p:font typeface="宋体" panose="02010600030101010101" pitchFamily="2" charset="-122"/>
      <p:regular r:id="rId7"/>
    </p:embeddedFont>
    <p:embeddedFont>
      <p:font typeface="微软雅黑" panose="020B0503020204020204" pitchFamily="34" charset="-122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5">
          <p15:clr>
            <a:srgbClr val="A4A3A4"/>
          </p15:clr>
        </p15:guide>
        <p15:guide id="3" pos="7680">
          <p15:clr>
            <a:srgbClr val="A4A3A4"/>
          </p15:clr>
        </p15:guide>
        <p15:guide id="4" orient="horz">
          <p15:clr>
            <a:srgbClr val="A4A3A4"/>
          </p15:clr>
        </p15:guide>
        <p15:guide id="5" orient="horz" pos="4320">
          <p15:clr>
            <a:srgbClr val="A4A3A4"/>
          </p15:clr>
        </p15:guide>
        <p15:guide id="6" pos="43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阮 幸云" initials="阮" lastIdx="1" clrIdx="0"/>
  <p:cmAuthor id="2" name="作者" initials="A" lastIdx="0" clrIdx="1"/>
  <p:cmAuthor id="3" name="zhangqiuping" initials="z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29F9"/>
    <a:srgbClr val="FFC000"/>
    <a:srgbClr val="0064E6"/>
    <a:srgbClr val="CCFFFF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26"/>
    <p:restoredTop sz="94709"/>
  </p:normalViewPr>
  <p:slideViewPr>
    <p:cSldViewPr snapToGrid="0" showGuides="1">
      <p:cViewPr varScale="1">
        <p:scale>
          <a:sx n="106" d="100"/>
          <a:sy n="106" d="100"/>
        </p:scale>
        <p:origin x="552" y="184"/>
      </p:cViewPr>
      <p:guideLst>
        <p:guide orient="horz" pos="2160"/>
        <p:guide pos="55"/>
        <p:guide pos="7680"/>
        <p:guide orient="horz"/>
        <p:guide orient="horz" pos="4320"/>
        <p:guide pos="4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commentAuthors" Target="commentAuthors.xml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ags" Target="tags/tag1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48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85622-3ABA-4EC9-BD12-57972E459318}" type="datetimeFigureOut">
              <a:rPr lang="zh-CN" altLang="en-US" smtClean="0"/>
              <a:t>2023/2/10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F67DB-8FAD-4ECB-9315-ED0B8A03F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3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" r="288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15" y="0"/>
            <a:ext cx="1466850" cy="590550"/>
          </a:xfrm>
          <a:prstGeom prst="rect">
            <a:avLst/>
          </a:prstGeom>
        </p:spPr>
      </p:pic>
      <p:sp>
        <p:nvSpPr>
          <p:cNvPr id="11" name="任意多边形: 形状 10"/>
          <p:cNvSpPr/>
          <p:nvPr>
            <p:custDataLst>
              <p:tags r:id="rId1"/>
            </p:custDataLst>
          </p:nvPr>
        </p:nvSpPr>
        <p:spPr>
          <a:xfrm>
            <a:off x="1" y="0"/>
            <a:ext cx="694481" cy="1388962"/>
          </a:xfrm>
          <a:custGeom>
            <a:avLst/>
            <a:gdLst>
              <a:gd name="connsiteX0" fmla="*/ 0 w 694481"/>
              <a:gd name="connsiteY0" fmla="*/ 0 h 1388962"/>
              <a:gd name="connsiteX1" fmla="*/ 694481 w 694481"/>
              <a:gd name="connsiteY1" fmla="*/ 694481 h 1388962"/>
              <a:gd name="connsiteX2" fmla="*/ 0 w 694481"/>
              <a:gd name="connsiteY2" fmla="*/ 1388962 h 1388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4481" h="1388962">
                <a:moveTo>
                  <a:pt x="0" y="0"/>
                </a:moveTo>
                <a:lnTo>
                  <a:pt x="694481" y="694481"/>
                </a:lnTo>
                <a:lnTo>
                  <a:pt x="0" y="13889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任意多边形: 形状 12"/>
          <p:cNvSpPr/>
          <p:nvPr>
            <p:custDataLst>
              <p:tags r:id="rId2"/>
            </p:custDataLst>
          </p:nvPr>
        </p:nvSpPr>
        <p:spPr>
          <a:xfrm>
            <a:off x="0" y="1"/>
            <a:ext cx="1180618" cy="1875097"/>
          </a:xfrm>
          <a:custGeom>
            <a:avLst/>
            <a:gdLst>
              <a:gd name="connsiteX0" fmla="*/ 135230 w 1180618"/>
              <a:gd name="connsiteY0" fmla="*/ 0 h 1875097"/>
              <a:gd name="connsiteX1" fmla="*/ 486136 w 1180618"/>
              <a:gd name="connsiteY1" fmla="*/ 0 h 1875097"/>
              <a:gd name="connsiteX2" fmla="*/ 1180618 w 1180618"/>
              <a:gd name="connsiteY2" fmla="*/ 694481 h 1875097"/>
              <a:gd name="connsiteX3" fmla="*/ 0 w 1180618"/>
              <a:gd name="connsiteY3" fmla="*/ 1875097 h 1875097"/>
              <a:gd name="connsiteX4" fmla="*/ 0 w 1180618"/>
              <a:gd name="connsiteY4" fmla="*/ 1524192 h 1875097"/>
              <a:gd name="connsiteX5" fmla="*/ 829713 w 1180618"/>
              <a:gd name="connsiteY5" fmla="*/ 694481 h 1875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0618" h="1875097">
                <a:moveTo>
                  <a:pt x="135230" y="0"/>
                </a:moveTo>
                <a:lnTo>
                  <a:pt x="486136" y="0"/>
                </a:lnTo>
                <a:lnTo>
                  <a:pt x="1180618" y="694481"/>
                </a:lnTo>
                <a:lnTo>
                  <a:pt x="0" y="1875097"/>
                </a:lnTo>
                <a:lnTo>
                  <a:pt x="0" y="1524192"/>
                </a:lnTo>
                <a:lnTo>
                  <a:pt x="829713" y="69448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>
            <p:custDataLst>
              <p:tags r:id="rId3"/>
            </p:custDataLst>
          </p:nvPr>
        </p:nvSpPr>
        <p:spPr>
          <a:xfrm>
            <a:off x="1180429" y="298632"/>
            <a:ext cx="6381051" cy="7924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defRPr>
            </a:lvl1pPr>
          </a:lstStyle>
          <a:p>
            <a:pPr>
              <a:lnSpc>
                <a:spcPct val="114000"/>
              </a:lnSpc>
              <a:defRPr/>
            </a:pPr>
            <a:r>
              <a:rPr lang="zh-CN" altLang="en-US" sz="4000" dirty="0">
                <a:solidFill>
                  <a:schemeClr val="bg1"/>
                </a:solidFill>
                <a:cs typeface="+mn-ea"/>
                <a:sym typeface="+mn-lt"/>
              </a:rPr>
              <a:t>荣誉展示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706268a5-a896-423f-89f9-a0dea27bdf7d"/>
  <p:tag name="COMMONDATA" val="eyJoZGlkIjoiNmYyMzc4OTFmNjNkYzM2NTJmOTFjODc5M2Y4MzBjNj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Macintosh PowerPoint</Application>
  <PresentationFormat>宽屏</PresentationFormat>
  <Paragraphs>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等线</vt:lpstr>
      <vt:lpstr>Calibri</vt:lpstr>
      <vt:lpstr>微软雅黑</vt:lpstr>
      <vt:lpstr>宋体</vt:lpstr>
      <vt:lpstr>Arial</vt:lpstr>
      <vt:lpstr>等线 Light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此处编辑汇报人主题</dc:title>
  <dc:creator>1</dc:creator>
  <cp:lastModifiedBy>Microsoft Office User</cp:lastModifiedBy>
  <cp:revision>37</cp:revision>
  <dcterms:created xsi:type="dcterms:W3CDTF">2023-02-06T09:03:00Z</dcterms:created>
  <dcterms:modified xsi:type="dcterms:W3CDTF">2023-02-10T02:24:17Z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47A41646AE8C77003965E063556BD4D8</vt:lpwstr>
  </property>
  <property fmtid="{D5CDD505-2E9C-101B-9397-08002B2CF9AE}" pid="3" name="KSOProductBuildVer">
    <vt:lpwstr>2052-5.1.0.7657</vt:lpwstr>
  </property>
</Properties>
</file>

<file path=docProps/thumbnail.jpeg>
</file>